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9" r:id="rId4"/>
    <p:sldId id="273" r:id="rId5"/>
    <p:sldId id="270" r:id="rId6"/>
    <p:sldId id="271" r:id="rId7"/>
    <p:sldId id="274" r:id="rId8"/>
  </p:sldIdLst>
  <p:sldSz cx="16256000" cy="91440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150" y="-228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v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186"/>
            <a:ext cx="36576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66186"/>
            <a:ext cx="10701867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8"/>
            <a:ext cx="13817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9"/>
            <a:ext cx="13817600" cy="20002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0"/>
            <a:ext cx="7179733" cy="603461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0"/>
            <a:ext cx="7179733" cy="603461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2046818"/>
            <a:ext cx="7182557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2" y="2899834"/>
            <a:ext cx="7182557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8"/>
            <a:ext cx="7185378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4"/>
            <a:ext cx="7185378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364067"/>
            <a:ext cx="5348112" cy="15494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4" y="364068"/>
            <a:ext cx="9087556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3" y="1913468"/>
            <a:ext cx="5348112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0"/>
            <a:ext cx="14630400" cy="6034618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6"/>
            <a:ext cx="3793067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6"/>
            <a:ext cx="5147733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8475136"/>
            <a:ext cx="3793067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fade/>
  </p:transition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HI-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8485" y="3287730"/>
            <a:ext cx="13338301" cy="1963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2843" y="5802087"/>
            <a:ext cx="9590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Digital Mystery Shopping</a:t>
            </a:r>
          </a:p>
        </p:txBody>
      </p:sp>
    </p:spTree>
    <p:extLst>
      <p:ext uri="{BB962C8B-B14F-4D97-AF65-F5344CB8AC3E}">
        <p14:creationId xmlns:p14="http://schemas.microsoft.com/office/powerpoint/2010/main" xmlns="" val="764461215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8298" y="530832"/>
            <a:ext cx="12739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Track their patterns.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188" y="2817043"/>
            <a:ext cx="9191625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0503" y="3290297"/>
            <a:ext cx="5613115" cy="42098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22658" y="8337968"/>
            <a:ext cx="652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Digital Mystery Shopping</a:t>
            </a:r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8298" y="530832"/>
            <a:ext cx="12739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Intercept their email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776" y="2218909"/>
            <a:ext cx="7895999" cy="4962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2658" y="8337968"/>
            <a:ext cx="652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Digital Mystery Shopping</a:t>
            </a:r>
          </a:p>
        </p:txBody>
      </p:sp>
    </p:spTree>
    <p:extLst>
      <p:ext uri="{BB962C8B-B14F-4D97-AF65-F5344CB8AC3E}">
        <p14:creationId xmlns:p14="http://schemas.microsoft.com/office/powerpoint/2010/main" xmlns="" val="2986130051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8298" y="530832"/>
            <a:ext cx="12739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… everywhere.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22658" y="8337968"/>
            <a:ext cx="652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Digital Mystery Shopping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3832" y="2071796"/>
            <a:ext cx="10058400" cy="583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42855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8298" y="530832"/>
            <a:ext cx="12739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Eavesdrop on their phone calls.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0099" y="3505760"/>
            <a:ext cx="10325528" cy="1260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2658" y="8337968"/>
            <a:ext cx="652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Digital Mystery Shopping</a:t>
            </a:r>
          </a:p>
        </p:txBody>
      </p:sp>
    </p:spTree>
    <p:extLst>
      <p:ext uri="{BB962C8B-B14F-4D97-AF65-F5344CB8AC3E}">
        <p14:creationId xmlns:p14="http://schemas.microsoft.com/office/powerpoint/2010/main" xmlns="" val="254261975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8298" y="530832"/>
            <a:ext cx="12739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Analyze market intel.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3214" y="2015873"/>
            <a:ext cx="8071945" cy="5583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2658" y="8337968"/>
            <a:ext cx="652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Digital Mystery Shopping</a:t>
            </a:r>
          </a:p>
        </p:txBody>
      </p:sp>
    </p:spTree>
    <p:extLst>
      <p:ext uri="{BB962C8B-B14F-4D97-AF65-F5344CB8AC3E}">
        <p14:creationId xmlns:p14="http://schemas.microsoft.com/office/powerpoint/2010/main" xmlns="" val="212472371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HI-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8485" y="3287730"/>
            <a:ext cx="13338301" cy="1963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2843" y="5802087"/>
            <a:ext cx="9590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Ethical Espionage.</a:t>
            </a:r>
          </a:p>
        </p:txBody>
      </p:sp>
    </p:spTree>
    <p:extLst>
      <p:ext uri="{BB962C8B-B14F-4D97-AF65-F5344CB8AC3E}">
        <p14:creationId xmlns:p14="http://schemas.microsoft.com/office/powerpoint/2010/main" xmlns="" val="660128403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42</Words>
  <Application>Microsoft Office PowerPoint</Application>
  <PresentationFormat>Custom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</dc:creator>
  <cp:lastModifiedBy>GARY</cp:lastModifiedBy>
  <cp:revision>81</cp:revision>
  <dcterms:created xsi:type="dcterms:W3CDTF">2014-11-07T05:44:49Z</dcterms:created>
  <dcterms:modified xsi:type="dcterms:W3CDTF">2015-01-21T03:01:06Z</dcterms:modified>
</cp:coreProperties>
</file>